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63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78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53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52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1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13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76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08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88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96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7BAC3-E958-434E-9632-55D93BBF6B46}" type="datetimeFigureOut">
              <a:rPr lang="es-ES" smtClean="0"/>
              <a:t>01/06/2022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9CB4-4D8B-4DB9-AC50-7973E6C4BE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3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MULTIPLICACIÓN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Ejemplos ejemplares.</a:t>
            </a:r>
          </a:p>
          <a:p>
            <a:r>
              <a:rPr lang="es-ES" dirty="0" smtClean="0"/>
              <a:t>Clase de segundo de primaria “Nuestra Señora de Loreto”</a:t>
            </a:r>
          </a:p>
          <a:p>
            <a:r>
              <a:rPr lang="es-ES" dirty="0" smtClean="0"/>
              <a:t>23/04/21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80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3" y="365125"/>
            <a:ext cx="10515600" cy="1325563"/>
          </a:xfrm>
        </p:spPr>
        <p:txBody>
          <a:bodyPr/>
          <a:lstStyle/>
          <a:p>
            <a:r>
              <a:rPr lang="es-ES" dirty="0" smtClean="0"/>
              <a:t>Ocho veces cuatro y cuatro veces dos.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3" y="1825625"/>
            <a:ext cx="3555508" cy="4351338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sp>
        <p:nvSpPr>
          <p:cNvPr id="7" name="CuadroTexto 6"/>
          <p:cNvSpPr txBox="1"/>
          <p:nvPr/>
        </p:nvSpPr>
        <p:spPr>
          <a:xfrm>
            <a:off x="2736651" y="6301837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8x4=32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85810" y="631190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4x2=8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6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3" y="365125"/>
            <a:ext cx="10515600" cy="1325563"/>
          </a:xfrm>
        </p:spPr>
        <p:txBody>
          <a:bodyPr/>
          <a:lstStyle/>
          <a:p>
            <a:r>
              <a:rPr lang="es-ES" dirty="0" smtClean="0"/>
              <a:t>Siete veces tres libros, es igual que tres montones de siete libros cada uno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sp>
        <p:nvSpPr>
          <p:cNvPr id="15" name="CuadroTexto 14"/>
          <p:cNvSpPr txBox="1"/>
          <p:nvPr/>
        </p:nvSpPr>
        <p:spPr>
          <a:xfrm>
            <a:off x="5253461" y="3122023"/>
            <a:ext cx="1685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 igual 3x7 que</a:t>
            </a:r>
          </a:p>
          <a:p>
            <a:r>
              <a:rPr lang="es-ES" dirty="0" smtClean="0"/>
              <a:t>          7x3.</a:t>
            </a:r>
          </a:p>
          <a:p>
            <a:r>
              <a:rPr lang="es-ES" dirty="0" smtClean="0"/>
              <a:t>Son 21 libros en</a:t>
            </a:r>
          </a:p>
          <a:p>
            <a:r>
              <a:rPr lang="es-ES" dirty="0" smtClean="0"/>
              <a:t> los dos casos.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99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3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¿Cuántas piezas tengo en cada fila?</a:t>
            </a:r>
            <a:br>
              <a:rPr lang="es-ES" dirty="0" smtClean="0"/>
            </a:br>
            <a:r>
              <a:rPr lang="es-ES" dirty="0" smtClean="0"/>
              <a:t>Contamos rápidamente gracias a la multiplicación.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09370" y="6211669"/>
            <a:ext cx="279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Cinco veces ocho no es igual que ocho más cinco.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sp>
        <p:nvSpPr>
          <p:cNvPr id="7" name="CuadroTexto 6"/>
          <p:cNvSpPr txBox="1"/>
          <p:nvPr/>
        </p:nvSpPr>
        <p:spPr>
          <a:xfrm>
            <a:off x="7390295" y="6176963"/>
            <a:ext cx="30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Diez veces diez. Pongo un uno y junto los dos ceros: 100.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47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Tres montones de cinco pajitas cada uno: 3X5.</a:t>
            </a:r>
            <a:br>
              <a:rPr lang="es-ES" dirty="0" smtClean="0"/>
            </a:br>
            <a:r>
              <a:rPr lang="es-ES" dirty="0" smtClean="0"/>
              <a:t>Tres quesos en cada fila y tengo cuatro filas: 3x4.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576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Cinco fichas en cada fila y tengo siete filas: 7x5.</a:t>
            </a:r>
            <a:br>
              <a:rPr lang="es-ES" dirty="0" smtClean="0"/>
            </a:br>
            <a:r>
              <a:rPr lang="es-ES" dirty="0"/>
              <a:t>Cinco fichas en cinco </a:t>
            </a:r>
            <a:r>
              <a:rPr lang="es-ES" dirty="0" smtClean="0"/>
              <a:t>filas: 5X5.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2592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3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C</a:t>
            </a:r>
            <a:r>
              <a:rPr lang="es-ES" dirty="0" smtClean="0"/>
              <a:t>olocamos seis fichas en el cinco 5x6.</a:t>
            </a:r>
            <a:br>
              <a:rPr lang="es-ES" dirty="0" smtClean="0"/>
            </a:br>
            <a:r>
              <a:rPr lang="es-ES" dirty="0" smtClean="0"/>
              <a:t>Dos filas de 6 huevos cada una 6x2.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480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3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¿Cuántas figuras geométricas tenemos?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3" y="1825625"/>
            <a:ext cx="3775164" cy="451987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Dos figuras de cada tipo, 2 x5.</a:t>
            </a:r>
          </a:p>
          <a:p>
            <a:r>
              <a:rPr lang="es-ES" dirty="0" smtClean="0"/>
              <a:t>¿ Y cuantos cuadriláteros?</a:t>
            </a:r>
          </a:p>
          <a:p>
            <a:pPr marL="0" indent="0">
              <a:buNone/>
            </a:pPr>
            <a:r>
              <a:rPr lang="es-ES" dirty="0" smtClean="0"/>
              <a:t>3x2, dos cuadros, dos cubos y dos rectángulos.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Exposición realizada por la clase de segundo.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Esperamos que todos usemos mucho la multiplicación. </a:t>
            </a:r>
          </a:p>
          <a:p>
            <a:r>
              <a:rPr lang="es-ES" smtClean="0"/>
              <a:t>Y </a:t>
            </a:r>
            <a:r>
              <a:rPr lang="es-ES" dirty="0" smtClean="0"/>
              <a:t>si es con </a:t>
            </a:r>
            <a:r>
              <a:rPr lang="es-ES" smtClean="0"/>
              <a:t>el dinero </a:t>
            </a:r>
            <a:r>
              <a:rPr lang="es-ES" dirty="0" smtClean="0"/>
              <a:t>o el cariño mejor.</a:t>
            </a:r>
          </a:p>
        </p:txBody>
      </p:sp>
    </p:spTree>
    <p:extLst>
      <p:ext uri="{BB962C8B-B14F-4D97-AF65-F5344CB8AC3E}">
        <p14:creationId xmlns:p14="http://schemas.microsoft.com/office/powerpoint/2010/main" val="42836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168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LA MULTIPLICACIÓN</vt:lpstr>
      <vt:lpstr>Ocho veces cuatro y cuatro veces dos.</vt:lpstr>
      <vt:lpstr>Siete veces tres libros, es igual que tres montones de siete libros cada uno</vt:lpstr>
      <vt:lpstr>¿Cuántas piezas tengo en cada fila? Contamos rápidamente gracias a la multiplicación.</vt:lpstr>
      <vt:lpstr>Tres montones de cinco pajitas cada uno: 3X5. Tres quesos en cada fila y tengo cuatro filas: 3x4.</vt:lpstr>
      <vt:lpstr> Cinco fichas en cada fila y tengo siete filas: 7x5. Cinco fichas en cinco filas: 5X5. </vt:lpstr>
      <vt:lpstr>Colocamos seis fichas en el cinco 5x6. Dos filas de 6 huevos cada una 6x2.</vt:lpstr>
      <vt:lpstr>¿Cuántas figuras geométricas tenemos?</vt:lpstr>
      <vt:lpstr>Exposición realizada por la clase de segundo.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MULTIPLICACIÓN</dc:title>
  <dc:creator>Usuario</dc:creator>
  <cp:lastModifiedBy>Cuenta Microsoft</cp:lastModifiedBy>
  <cp:revision>7</cp:revision>
  <dcterms:created xsi:type="dcterms:W3CDTF">2021-04-23T05:55:44Z</dcterms:created>
  <dcterms:modified xsi:type="dcterms:W3CDTF">2022-06-01T09:45:30Z</dcterms:modified>
</cp:coreProperties>
</file>